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57" r:id="rId8"/>
    <p:sldId id="258" r:id="rId9"/>
    <p:sldId id="259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1BA520-481E-471B-916C-2A6DE754961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98735B-7A0C-4064-ACA4-EB47275B8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BA520-481E-471B-916C-2A6DE754961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98735B-7A0C-4064-ACA4-EB47275B8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BA520-481E-471B-916C-2A6DE754961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98735B-7A0C-4064-ACA4-EB47275B8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BA520-481E-471B-916C-2A6DE754961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98735B-7A0C-4064-ACA4-EB47275B844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BA520-481E-471B-916C-2A6DE754961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98735B-7A0C-4064-ACA4-EB47275B844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BA520-481E-471B-916C-2A6DE754961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98735B-7A0C-4064-ACA4-EB47275B84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BA520-481E-471B-916C-2A6DE754961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98735B-7A0C-4064-ACA4-EB47275B84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BA520-481E-471B-916C-2A6DE754961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98735B-7A0C-4064-ACA4-EB47275B844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BA520-481E-471B-916C-2A6DE754961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98735B-7A0C-4064-ACA4-EB47275B8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21BA520-481E-471B-916C-2A6DE754961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98735B-7A0C-4064-ACA4-EB47275B84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1BA520-481E-471B-916C-2A6DE754961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98735B-7A0C-4064-ACA4-EB47275B84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21BA520-481E-471B-916C-2A6DE754961B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98735B-7A0C-4064-ACA4-EB47275B84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Invitations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C</a:t>
            </a:r>
            <a:r>
              <a:rPr lang="en-US" dirty="0" smtClean="0">
                <a:latin typeface="Comic Sans MS" pitchFamily="66" charset="0"/>
              </a:rPr>
              <a:t>hapter 5.2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026" name="Picture 2" descr="C:\Documents and Settings\pcedrone\Local Settings\Temporary Internet Files\Content.IE5\WUURBT5I\MC90008374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6975" y="900113"/>
            <a:ext cx="1831975" cy="162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CD 5 Track 4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pPr marL="109728" indent="0">
              <a:buNone/>
            </a:pP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(a) accept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(b) refuse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Il </a:t>
            </a:r>
            <a:r>
              <a:rPr lang="en-US" dirty="0" err="1" smtClean="0">
                <a:latin typeface="Comic Sans MS" panose="030F0702030302020204" pitchFamily="66" charset="0"/>
              </a:rPr>
              <a:t>y’en</a:t>
            </a:r>
            <a:r>
              <a:rPr lang="en-US" smtClean="0">
                <a:latin typeface="Comic Sans MS" panose="030F0702030302020204" pitchFamily="66" charset="0"/>
              </a:rPr>
              <a:t> a 6.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2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On fait du ski?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Shall we ski?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On </a:t>
            </a:r>
            <a:r>
              <a:rPr lang="en-US" dirty="0" err="1" smtClean="0">
                <a:latin typeface="Comic Sans MS" panose="030F0702030302020204" pitchFamily="66" charset="0"/>
              </a:rPr>
              <a:t>joue</a:t>
            </a:r>
            <a:r>
              <a:rPr lang="en-US" dirty="0" smtClean="0">
                <a:latin typeface="Comic Sans MS" panose="030F0702030302020204" pitchFamily="66" charset="0"/>
              </a:rPr>
              <a:t> aux </a:t>
            </a:r>
            <a:r>
              <a:rPr lang="en-US" dirty="0" err="1" smtClean="0">
                <a:latin typeface="Comic Sans MS" panose="030F0702030302020204" pitchFamily="66" charset="0"/>
              </a:rPr>
              <a:t>cartes</a:t>
            </a:r>
            <a:r>
              <a:rPr lang="en-US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How about playing cards?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On </a:t>
            </a:r>
            <a:r>
              <a:rPr lang="en-US" dirty="0" err="1" smtClean="0">
                <a:latin typeface="Comic Sans MS" panose="030F0702030302020204" pitchFamily="66" charset="0"/>
              </a:rPr>
              <a:t>va</a:t>
            </a:r>
            <a:r>
              <a:rPr lang="en-US" dirty="0" smtClean="0">
                <a:latin typeface="Comic Sans MS" panose="030F0702030302020204" pitchFamily="66" charset="0"/>
              </a:rPr>
              <a:t> au </a:t>
            </a:r>
            <a:r>
              <a:rPr lang="en-US" dirty="0" err="1" smtClean="0">
                <a:latin typeface="Comic Sans MS" panose="030F0702030302020204" pitchFamily="66" charset="0"/>
              </a:rPr>
              <a:t>parc</a:t>
            </a:r>
            <a:r>
              <a:rPr lang="en-US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Shall we go to the park?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Making plans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685800"/>
            <a:ext cx="2267266" cy="21148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133" y="3048000"/>
            <a:ext cx="1002909" cy="210858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375" y="495300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21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Tu</a:t>
            </a:r>
            <a:r>
              <a:rPr lang="en-US" dirty="0" smtClean="0">
                <a:latin typeface="Comic Sans MS" panose="030F0702030302020204" pitchFamily="66" charset="0"/>
              </a:rPr>
              <a:t> as </a:t>
            </a:r>
            <a:r>
              <a:rPr lang="en-US" dirty="0" err="1" smtClean="0">
                <a:latin typeface="Comic Sans MS" panose="030F0702030302020204" pitchFamily="66" charset="0"/>
              </a:rPr>
              <a:t>envie</a:t>
            </a:r>
            <a:r>
              <a:rPr lang="en-US" dirty="0" smtClean="0">
                <a:latin typeface="Comic Sans MS" panose="030F0702030302020204" pitchFamily="66" charset="0"/>
              </a:rPr>
              <a:t> de </a:t>
            </a:r>
            <a:r>
              <a:rPr lang="en-US" dirty="0" err="1" smtClean="0">
                <a:latin typeface="Comic Sans MS" panose="030F0702030302020204" pitchFamily="66" charset="0"/>
              </a:rPr>
              <a:t>jouer</a:t>
            </a:r>
            <a:r>
              <a:rPr lang="en-US" dirty="0" smtClean="0">
                <a:latin typeface="Comic Sans MS" panose="030F0702030302020204" pitchFamily="66" charset="0"/>
              </a:rPr>
              <a:t> au tennis?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Do you feel like playing tennis?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Ça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te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dit</a:t>
            </a:r>
            <a:r>
              <a:rPr lang="en-US" dirty="0" smtClean="0">
                <a:latin typeface="Comic Sans MS" panose="030F0702030302020204" pitchFamily="66" charset="0"/>
              </a:rPr>
              <a:t> de faire du </a:t>
            </a:r>
            <a:r>
              <a:rPr lang="en-US" dirty="0" err="1" smtClean="0">
                <a:latin typeface="Comic Sans MS" panose="030F0702030302020204" pitchFamily="66" charset="0"/>
              </a:rPr>
              <a:t>patin</a:t>
            </a:r>
            <a:r>
              <a:rPr lang="en-US" dirty="0" smtClean="0">
                <a:latin typeface="Comic Sans MS" panose="030F0702030302020204" pitchFamily="66" charset="0"/>
              </a:rPr>
              <a:t> à glace?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Do you feel like ice skating?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Tu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viens</a:t>
            </a:r>
            <a:r>
              <a:rPr lang="en-US" dirty="0" smtClean="0">
                <a:latin typeface="Comic Sans MS" panose="030F0702030302020204" pitchFamily="66" charset="0"/>
              </a:rPr>
              <a:t> à la </a:t>
            </a:r>
            <a:r>
              <a:rPr lang="en-US" dirty="0" err="1" smtClean="0">
                <a:latin typeface="Comic Sans MS" panose="030F0702030302020204" pitchFamily="66" charset="0"/>
              </a:rPr>
              <a:t>plage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avex</a:t>
            </a:r>
            <a:r>
              <a:rPr lang="en-US" dirty="0" smtClean="0">
                <a:latin typeface="Comic Sans MS" panose="030F0702030302020204" pitchFamily="66" charset="0"/>
              </a:rPr>
              <a:t> nous?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Do you want to come to the beach with us?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600200"/>
            <a:ext cx="1905000" cy="13639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3276600"/>
            <a:ext cx="1750764" cy="1484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445316"/>
            <a:ext cx="120015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7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D’accord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Okay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Bonne idée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Good idea.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Pourquoi</a:t>
            </a:r>
            <a:r>
              <a:rPr lang="en-US" dirty="0" smtClean="0">
                <a:latin typeface="Comic Sans MS" panose="030F0702030302020204" pitchFamily="66" charset="0"/>
              </a:rPr>
              <a:t> pas?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Why not?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4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Si </a:t>
            </a:r>
            <a:r>
              <a:rPr lang="en-US" dirty="0" err="1" smtClean="0">
                <a:latin typeface="Comic Sans MS" panose="030F0702030302020204" pitchFamily="66" charset="0"/>
              </a:rPr>
              <a:t>tu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veux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If you want.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Ça</a:t>
            </a:r>
            <a:r>
              <a:rPr lang="en-US" dirty="0" smtClean="0">
                <a:latin typeface="Comic Sans MS" panose="030F0702030302020204" pitchFamily="66" charset="0"/>
              </a:rPr>
              <a:t> ne me </a:t>
            </a:r>
            <a:r>
              <a:rPr lang="en-US" dirty="0" err="1" smtClean="0">
                <a:latin typeface="Comic Sans MS" panose="030F0702030302020204" pitchFamily="66" charset="0"/>
              </a:rPr>
              <a:t>dit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rien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I don’t feel like it.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Desolé</a:t>
            </a:r>
            <a:r>
              <a:rPr lang="en-US" dirty="0" smtClean="0">
                <a:latin typeface="Comic Sans MS" panose="030F0702030302020204" pitchFamily="66" charset="0"/>
              </a:rPr>
              <a:t>(e)</a:t>
            </a:r>
          </a:p>
          <a:p>
            <a:r>
              <a:rPr lang="en-US" dirty="0">
                <a:latin typeface="Comic Sans MS" panose="030F0702030302020204" pitchFamily="66" charset="0"/>
              </a:rPr>
              <a:t>S</a:t>
            </a:r>
            <a:r>
              <a:rPr lang="en-US" dirty="0" smtClean="0">
                <a:latin typeface="Comic Sans MS" panose="030F0702030302020204" pitchFamily="66" charset="0"/>
              </a:rPr>
              <a:t>orry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Je </a:t>
            </a:r>
            <a:r>
              <a:rPr lang="en-US" dirty="0" err="1" smtClean="0">
                <a:latin typeface="Comic Sans MS" panose="030F0702030302020204" pitchFamily="66" charset="0"/>
              </a:rPr>
              <a:t>n’ai</a:t>
            </a:r>
            <a:r>
              <a:rPr lang="en-US" dirty="0" smtClean="0">
                <a:latin typeface="Comic Sans MS" panose="030F0702030302020204" pitchFamily="66" charset="0"/>
              </a:rPr>
              <a:t> pas le temps.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I don’t have time.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J’ai</a:t>
            </a:r>
            <a:r>
              <a:rPr lang="en-US" dirty="0" smtClean="0">
                <a:latin typeface="Comic Sans MS" panose="030F0702030302020204" pitchFamily="66" charset="0"/>
              </a:rPr>
              <a:t> trop de choses à faire.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I have too much to do.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Je </a:t>
            </a:r>
            <a:r>
              <a:rPr lang="en-US" dirty="0" err="1" smtClean="0">
                <a:latin typeface="Comic Sans MS" panose="030F0702030302020204" pitchFamily="66" charset="0"/>
              </a:rPr>
              <a:t>suis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très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occupé</a:t>
            </a:r>
            <a:r>
              <a:rPr lang="en-US" dirty="0" smtClean="0">
                <a:latin typeface="Comic Sans MS" panose="030F0702030302020204" pitchFamily="66" charset="0"/>
              </a:rPr>
              <a:t>(e).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I am very busy.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1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Accepter </a:t>
            </a:r>
            <a:r>
              <a:rPr lang="en-US" dirty="0" err="1" smtClean="0"/>
              <a:t>ou</a:t>
            </a:r>
            <a:r>
              <a:rPr lang="en-US" dirty="0" smtClean="0"/>
              <a:t> refuser?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On fait du tennis?</a:t>
            </a:r>
          </a:p>
          <a:p>
            <a:r>
              <a:rPr lang="en-US" dirty="0" err="1" smtClean="0"/>
              <a:t>Pourquoi</a:t>
            </a:r>
            <a:r>
              <a:rPr lang="en-US" dirty="0" smtClean="0"/>
              <a:t> pas?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On </a:t>
            </a:r>
            <a:r>
              <a:rPr lang="en-US" dirty="0" err="1" smtClean="0"/>
              <a:t>va</a:t>
            </a:r>
            <a:r>
              <a:rPr lang="en-US" dirty="0" smtClean="0"/>
              <a:t> au </a:t>
            </a:r>
            <a:r>
              <a:rPr lang="en-US" dirty="0" err="1" smtClean="0"/>
              <a:t>théâtre</a:t>
            </a:r>
            <a:r>
              <a:rPr lang="en-US" dirty="0" smtClean="0"/>
              <a:t>?</a:t>
            </a:r>
          </a:p>
          <a:p>
            <a:r>
              <a:rPr lang="en-US" dirty="0" smtClean="0"/>
              <a:t>Si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veux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0" name="Picture 2" descr="C:\Documents and Settings\pcedrone\Local Settings\Temporary Internet Files\Content.IE5\CTYG190X\MC90043245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1125" y="3533775"/>
            <a:ext cx="1971675" cy="1387475"/>
          </a:xfrm>
          <a:prstGeom prst="rect">
            <a:avLst/>
          </a:prstGeom>
          <a:noFill/>
        </p:spPr>
      </p:pic>
      <p:pic>
        <p:nvPicPr>
          <p:cNvPr id="2051" name="Picture 3" descr="C:\Documents and Settings\pcedrone\Local Settings\Temporary Internet Files\Content.IE5\CTYG190X\MC90033404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0238" y="3617913"/>
            <a:ext cx="1812925" cy="134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Accepter </a:t>
            </a:r>
            <a:r>
              <a:rPr lang="en-US" dirty="0" err="1" smtClean="0"/>
              <a:t>ou</a:t>
            </a:r>
            <a:r>
              <a:rPr lang="en-US" dirty="0" smtClean="0"/>
              <a:t> refuser?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err="1" smtClean="0"/>
              <a:t>Tu</a:t>
            </a:r>
            <a:r>
              <a:rPr lang="en-US" dirty="0" smtClean="0"/>
              <a:t> as </a:t>
            </a:r>
            <a:r>
              <a:rPr lang="en-US" dirty="0" err="1" smtClean="0"/>
              <a:t>envie</a:t>
            </a:r>
            <a:r>
              <a:rPr lang="en-US" dirty="0" smtClean="0"/>
              <a:t> de faire du </a:t>
            </a:r>
            <a:r>
              <a:rPr lang="en-US" dirty="0" err="1" smtClean="0"/>
              <a:t>vélo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Ça</a:t>
            </a:r>
            <a:r>
              <a:rPr lang="en-US" dirty="0" smtClean="0"/>
              <a:t> ne me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rien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Ça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d’aller</a:t>
            </a:r>
            <a:r>
              <a:rPr lang="en-US" dirty="0" smtClean="0"/>
              <a:t> à la </a:t>
            </a:r>
            <a:r>
              <a:rPr lang="en-US" dirty="0" err="1" smtClean="0"/>
              <a:t>campagne</a:t>
            </a:r>
            <a:r>
              <a:rPr lang="en-US" dirty="0" smtClean="0"/>
              <a:t>?</a:t>
            </a:r>
          </a:p>
          <a:p>
            <a:r>
              <a:rPr lang="en-US" dirty="0" smtClean="0"/>
              <a:t>Bonne idée!</a:t>
            </a:r>
            <a:endParaRPr lang="en-US" dirty="0"/>
          </a:p>
        </p:txBody>
      </p:sp>
      <p:pic>
        <p:nvPicPr>
          <p:cNvPr id="3076" name="Picture 4" descr="C:\Documents and Settings\pcedrone\Local Settings\Temporary Internet Files\Content.IE5\GWLLVAMJ\MC90015664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8325" y="3009900"/>
            <a:ext cx="1828800" cy="1790700"/>
          </a:xfrm>
          <a:prstGeom prst="rect">
            <a:avLst/>
          </a:prstGeom>
          <a:noFill/>
        </p:spPr>
      </p:pic>
      <p:pic>
        <p:nvPicPr>
          <p:cNvPr id="3077" name="Picture 5" descr="C:\Documents and Settings\pcedrone\Local Settings\Temporary Internet Files\Content.IE5\WUURBT5I\MC90019773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5600" y="3065463"/>
            <a:ext cx="1804988" cy="1617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Accepter </a:t>
            </a:r>
            <a:r>
              <a:rPr lang="en-US" dirty="0" err="1" smtClean="0"/>
              <a:t>ou</a:t>
            </a:r>
            <a:r>
              <a:rPr lang="en-US" dirty="0" smtClean="0"/>
              <a:t> refuser?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viens</a:t>
            </a:r>
            <a:r>
              <a:rPr lang="en-US" dirty="0" smtClean="0"/>
              <a:t> au centre commercial?</a:t>
            </a:r>
          </a:p>
          <a:p>
            <a:r>
              <a:rPr lang="en-US" dirty="0" err="1" smtClean="0"/>
              <a:t>D’accord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7087" y="1401431"/>
            <a:ext cx="4041775" cy="3941763"/>
          </a:xfrm>
        </p:spPr>
        <p:txBody>
          <a:bodyPr/>
          <a:lstStyle/>
          <a:p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viens</a:t>
            </a:r>
            <a:r>
              <a:rPr lang="en-US" dirty="0" smtClean="0"/>
              <a:t> à la </a:t>
            </a:r>
            <a:r>
              <a:rPr lang="en-US" dirty="0" err="1" smtClean="0"/>
              <a:t>plage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Désolé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098" name="Picture 2" descr="C:\Documents and Settings\pcedrone\Local Settings\Temporary Internet Files\Content.IE5\GWLLVAMJ\MC90008967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2925" y="3349625"/>
            <a:ext cx="1712913" cy="1539875"/>
          </a:xfrm>
          <a:prstGeom prst="rect">
            <a:avLst/>
          </a:prstGeom>
          <a:noFill/>
        </p:spPr>
      </p:pic>
      <p:pic>
        <p:nvPicPr>
          <p:cNvPr id="4101" name="Picture 5" descr="C:\Documents and Settings\pcedrone\Local Settings\Temporary Internet Files\Content.IE5\CTYG190X\MP90044263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3200400"/>
            <a:ext cx="2587625" cy="1722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</TotalTime>
  <Words>244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Comic Sans MS</vt:lpstr>
      <vt:lpstr>Lucida Sans Unicode</vt:lpstr>
      <vt:lpstr>Verdana</vt:lpstr>
      <vt:lpstr>Wingdings 2</vt:lpstr>
      <vt:lpstr>Wingdings 3</vt:lpstr>
      <vt:lpstr>Concourse</vt:lpstr>
      <vt:lpstr>Invitations Chapter 5.2</vt:lpstr>
      <vt:lpstr>Making plans</vt:lpstr>
      <vt:lpstr>PowerPoint Presentation</vt:lpstr>
      <vt:lpstr>PowerPoint Presentation</vt:lpstr>
      <vt:lpstr>PowerPoint Presentation</vt:lpstr>
      <vt:lpstr>PowerPoint Presentation</vt:lpstr>
      <vt:lpstr>Accepter ou refuser?</vt:lpstr>
      <vt:lpstr>Accepter ou refuser?</vt:lpstr>
      <vt:lpstr>Accepter ou refuser?</vt:lpstr>
      <vt:lpstr>PowerPoint Presentation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Invitations Chapter 5.2</dc:title>
  <dc:creator>pcedrone</dc:creator>
  <cp:lastModifiedBy>Patricia Cedrone</cp:lastModifiedBy>
  <cp:revision>23</cp:revision>
  <dcterms:created xsi:type="dcterms:W3CDTF">2012-03-01T16:42:42Z</dcterms:created>
  <dcterms:modified xsi:type="dcterms:W3CDTF">2015-04-07T20:30:00Z</dcterms:modified>
</cp:coreProperties>
</file>